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57" r:id="rId2"/>
    <p:sldId id="258" r:id="rId3"/>
    <p:sldId id="260" r:id="rId4"/>
    <p:sldId id="256" r:id="rId5"/>
    <p:sldId id="259" r:id="rId6"/>
    <p:sldId id="261" r:id="rId7"/>
    <p:sldId id="263" r:id="rId8"/>
    <p:sldId id="264" r:id="rId9"/>
    <p:sldId id="266" r:id="rId10"/>
    <p:sldId id="265" r:id="rId11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BA1A16F1-23EC-43E8-8535-7944F1F11F9D}" type="datetimeFigureOut">
              <a:rPr lang="en-US" smtClean="0"/>
              <a:pPr/>
              <a:t>9/7/2012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33CD53BF-7444-4AC6-9313-0EE4F0A824A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11A92-7F49-4B85-93AD-3C593C3CCB28}" type="datetimeFigureOut">
              <a:rPr lang="en-US" smtClean="0"/>
              <a:pPr/>
              <a:t>9/7/2012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E0ADB-5063-4CFA-9CFC-38B40E99838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11A92-7F49-4B85-93AD-3C593C3CCB28}" type="datetimeFigureOut">
              <a:rPr lang="en-US" smtClean="0"/>
              <a:pPr/>
              <a:t>9/7/2012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E0ADB-5063-4CFA-9CFC-38B40E998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11A92-7F49-4B85-93AD-3C593C3CCB28}" type="datetimeFigureOut">
              <a:rPr lang="en-US" smtClean="0"/>
              <a:pPr/>
              <a:t>9/7/2012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E0ADB-5063-4CFA-9CFC-38B40E998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11A92-7F49-4B85-93AD-3C593C3CCB28}" type="datetimeFigureOut">
              <a:rPr lang="en-US" smtClean="0"/>
              <a:pPr/>
              <a:t>9/7/2012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E0ADB-5063-4CFA-9CFC-38B40E998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11A92-7F49-4B85-93AD-3C593C3CCB28}" type="datetimeFigureOut">
              <a:rPr lang="en-US" smtClean="0"/>
              <a:pPr/>
              <a:t>9/7/2012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E0ADB-5063-4CFA-9CFC-38B40E99838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11A92-7F49-4B85-93AD-3C593C3CCB28}" type="datetimeFigureOut">
              <a:rPr lang="en-US" smtClean="0"/>
              <a:pPr/>
              <a:t>9/7/2012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E0ADB-5063-4CFA-9CFC-38B40E998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11A92-7F49-4B85-93AD-3C593C3CCB28}" type="datetimeFigureOut">
              <a:rPr lang="en-US" smtClean="0"/>
              <a:pPr/>
              <a:t>9/7/2012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E0ADB-5063-4CFA-9CFC-38B40E99838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11A92-7F49-4B85-93AD-3C593C3CCB28}" type="datetimeFigureOut">
              <a:rPr lang="en-US" smtClean="0"/>
              <a:pPr/>
              <a:t>9/7/2012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E0ADB-5063-4CFA-9CFC-38B40E998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11A92-7F49-4B85-93AD-3C593C3CCB28}" type="datetimeFigureOut">
              <a:rPr lang="en-US" smtClean="0"/>
              <a:pPr/>
              <a:t>9/7/2012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E0ADB-5063-4CFA-9CFC-38B40E998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11A92-7F49-4B85-93AD-3C593C3CCB28}" type="datetimeFigureOut">
              <a:rPr lang="en-US" smtClean="0"/>
              <a:pPr/>
              <a:t>9/7/2012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E0ADB-5063-4CFA-9CFC-38B40E998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1C11A92-7F49-4B85-93AD-3C593C3CCB28}" type="datetimeFigureOut">
              <a:rPr lang="en-US" smtClean="0"/>
              <a:pPr/>
              <a:t>9/7/2012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ACE0ADB-5063-4CFA-9CFC-38B40E998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1C11A92-7F49-4B85-93AD-3C593C3CCB28}" type="datetimeFigureOut">
              <a:rPr lang="en-US" smtClean="0"/>
              <a:pPr/>
              <a:t>9/7/2012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ACE0ADB-5063-4CFA-9CFC-38B40E99838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brsmhs-dc\teachers\cavanaghc\My Pictures\270px-Aristo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1" y="1295400"/>
            <a:ext cx="3496358" cy="468771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90800" y="5334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Aristotle 384 BCE – 322 BCE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1.bp.blogspot.com/_RBQOixqW_dY/TTSdfLGC2lI/AAAAAAAAAfU/_ZeM5Bz1rI8/s1600/LoveGod_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066800"/>
            <a:ext cx="6096000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5791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Aristotle said God is a perfect being who moves the world through </a:t>
            </a:r>
            <a:r>
              <a:rPr lang="en-US" sz="4000" dirty="0" smtClean="0"/>
              <a:t>love</a:t>
            </a:r>
            <a:r>
              <a:rPr lang="en-US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\\brsmhs-dc\teachers\cavanaghc\My Pictures\Aristotle and Pla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799" y="1981200"/>
            <a:ext cx="3886201" cy="3505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28800" y="838200"/>
            <a:ext cx="518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Aristotle is taught by Plato:  </a:t>
            </a:r>
          </a:p>
          <a:p>
            <a:r>
              <a:rPr lang="en-US" dirty="0" smtClean="0"/>
              <a:t>He </a:t>
            </a:r>
            <a:r>
              <a:rPr lang="en-US" dirty="0" err="1" smtClean="0"/>
              <a:t>favours</a:t>
            </a:r>
            <a:r>
              <a:rPr lang="en-US" dirty="0" smtClean="0"/>
              <a:t> the concrete over </a:t>
            </a:r>
            <a:r>
              <a:rPr lang="en-US" dirty="0" err="1" smtClean="0"/>
              <a:t>Platos</a:t>
            </a:r>
            <a:r>
              <a:rPr lang="en-US" dirty="0" smtClean="0"/>
              <a:t>’ interest in the abstract.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1.gstatic.com/images?q=tbn:ANd9GcTndT9rpS0dxLiSWyxBktGVD_RsOev93pwh6T7s0JZZqZAjd56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85800"/>
            <a:ext cx="3703674" cy="4191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4800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Aristotle teaches that happiness is the goal of life.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ayment.brown.edu/C20460_ustores/web/images/store_11/commun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752600"/>
            <a:ext cx="3876675" cy="3257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5334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Happiness is found in community (the Polis or city state) according to Aristotle.  Family is the basic unit of the Polis.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brsmhs-dc\teachers\cavanaghc\My Pictures\Tel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4630426" cy="30813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54864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Aristotle teaches that everything has a ‘</a:t>
            </a:r>
            <a:r>
              <a:rPr lang="en-US" dirty="0" err="1" smtClean="0"/>
              <a:t>telos</a:t>
            </a:r>
            <a:r>
              <a:rPr lang="en-US" dirty="0" smtClean="0"/>
              <a:t>’ or purpose.  We achieve happiness by developing our potential and striving to achieve our </a:t>
            </a:r>
            <a:r>
              <a:rPr lang="en-US" dirty="0" err="1" smtClean="0"/>
              <a:t>telos</a:t>
            </a:r>
            <a:r>
              <a:rPr lang="en-US" dirty="0" smtClean="0"/>
              <a:t>.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0668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Aristotle’s Teleological Ethics</a:t>
            </a:r>
            <a:endParaRPr lang="en-CA" sz="3600" dirty="0"/>
          </a:p>
        </p:txBody>
      </p:sp>
      <p:pic>
        <p:nvPicPr>
          <p:cNvPr id="5" name="Picture 2" descr="http://www.ineedmotivation.com/blog/wp-content/uploads/2008/07/03-ps26-6purpose-post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752600"/>
            <a:ext cx="2771775" cy="3647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0.gstatic.com/images?q=tbn:ANd9GcTLPikDX2cN-QmJZi1ZH2g-xYty9Zvyd3SMUNCYn386_SxWiF5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09800"/>
            <a:ext cx="4038600" cy="39146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95400" y="990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Happiness is different from pleasure.  Pleasure is momentary, happiness is enduring (even if there are unpleasant moments).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earthharmonyhome.com/wp-content/uploads/2009/12/about-quo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52600"/>
            <a:ext cx="4676240" cy="338515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1600" y="8382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Happiness is found by cultivating or practicing virtues.  These are habits of excellence.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dpcdsb.org/NR/rdonlyres/0B962DFD-52F1-4212-822D-61FF434E4226/17877/theo_virtu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47800"/>
            <a:ext cx="2466975" cy="2619375"/>
          </a:xfrm>
          <a:prstGeom prst="rect">
            <a:avLst/>
          </a:prstGeom>
          <a:noFill/>
        </p:spPr>
      </p:pic>
      <p:pic>
        <p:nvPicPr>
          <p:cNvPr id="21508" name="Picture 4" descr="http://rlv.zcache.com/cardinal_virtues_tshirt-p235332279578306981of58_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209800"/>
            <a:ext cx="3810000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9200" y="609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Catholic Virtues: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thebrandingblog.com/wp-content/uploads/2007/02/happiness-mind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19200"/>
            <a:ext cx="5257800" cy="31021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0" y="4724400"/>
            <a:ext cx="5943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all things in moderation.  </a:t>
            </a:r>
          </a:p>
          <a:p>
            <a:r>
              <a:rPr lang="en-US" dirty="0" smtClean="0"/>
              <a:t>Practice the </a:t>
            </a:r>
            <a:r>
              <a:rPr lang="en-US" sz="3200" dirty="0" smtClean="0"/>
              <a:t>Golden Mean</a:t>
            </a:r>
            <a:r>
              <a:rPr lang="en-US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84</TotalTime>
  <Words>152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CDSBEO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20</cp:revision>
  <dcterms:created xsi:type="dcterms:W3CDTF">2011-02-08T20:08:47Z</dcterms:created>
  <dcterms:modified xsi:type="dcterms:W3CDTF">2012-09-07T11:59:42Z</dcterms:modified>
</cp:coreProperties>
</file>